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72" r:id="rId6"/>
    <p:sldId id="274" r:id="rId7"/>
    <p:sldId id="259" r:id="rId8"/>
    <p:sldId id="269" r:id="rId9"/>
    <p:sldId id="270" r:id="rId10"/>
    <p:sldId id="261" r:id="rId11"/>
    <p:sldId id="262" r:id="rId12"/>
    <p:sldId id="263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620689"/>
            <a:ext cx="4824536" cy="28083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latin typeface="Times New Roman"/>
                <a:ea typeface="Times New Roman"/>
              </a:rPr>
            </a:br>
            <a:r>
              <a:rPr lang="ru-RU" sz="2800" b="1" dirty="0" smtClean="0">
                <a:latin typeface="Times New Roman"/>
                <a:ea typeface="Times New Roman"/>
              </a:rPr>
              <a:t>     </a:t>
            </a:r>
            <a:br>
              <a:rPr lang="ru-RU" sz="2800" b="1" dirty="0" smtClean="0">
                <a:latin typeface="Times New Roman"/>
                <a:ea typeface="Times New Roman"/>
              </a:rPr>
            </a:br>
            <a:r>
              <a:rPr lang="ru-RU" sz="2800" b="1" dirty="0" smtClean="0"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latin typeface="Times New Roman"/>
                <a:ea typeface="Times New Roman"/>
              </a:rPr>
            </a:br>
            <a:r>
              <a:rPr lang="ru-RU" sz="2800" b="1" dirty="0" smtClean="0"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latin typeface="Times New Roman"/>
                <a:ea typeface="Times New Roman"/>
              </a:rPr>
            </a:br>
            <a:r>
              <a:rPr lang="ru-RU" sz="2800" b="1" dirty="0" smtClean="0"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latin typeface="Times New Roman"/>
                <a:ea typeface="Times New Roman"/>
              </a:rPr>
            </a:br>
            <a:r>
              <a:rPr lang="ru-RU" sz="2800" b="1" dirty="0" smtClean="0">
                <a:latin typeface="Times New Roman"/>
                <a:ea typeface="Times New Roman"/>
              </a:rPr>
              <a:t>«ПО ДОРОГАМ СКАЗОК»</a:t>
            </a:r>
            <a:br>
              <a:rPr lang="ru-RU" sz="2800" b="1" dirty="0" smtClean="0">
                <a:latin typeface="Times New Roman"/>
                <a:ea typeface="Times New Roman"/>
              </a:rPr>
            </a:br>
            <a:r>
              <a:rPr lang="ru-RU" sz="2800" b="1" dirty="0" smtClean="0">
                <a:latin typeface="Times New Roman"/>
                <a:ea typeface="Times New Roman"/>
              </a:rPr>
              <a:t>непосредственно образовательная деятельность группа 4-5 лет</a:t>
            </a:r>
            <a:br>
              <a:rPr lang="ru-RU" sz="2800" b="1" dirty="0" smtClean="0">
                <a:latin typeface="Times New Roman"/>
                <a:ea typeface="Times New Roman"/>
              </a:rPr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4077072"/>
            <a:ext cx="3056384" cy="147002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Жигалова Оксана Владимировна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Лопатюк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 Ирина Иосифовна, воспитатели</a:t>
            </a:r>
            <a:endParaRPr lang="ru-RU" sz="1600" b="1" dirty="0" smtClean="0">
              <a:solidFill>
                <a:prstClr val="black"/>
              </a:solidFill>
              <a:latin typeface="Times New Roman"/>
              <a:ea typeface="Times New Roman"/>
              <a:cs typeface="+mj-cs"/>
            </a:endParaRPr>
          </a:p>
          <a:p>
            <a:pPr algn="l"/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МБДОУ ДС № 9 «Малахитовая шкатулка»</a:t>
            </a:r>
          </a:p>
          <a:p>
            <a:pPr algn="l"/>
            <a:r>
              <a:rPr lang="ru-RU" sz="1600" b="1" dirty="0">
                <a:solidFill>
                  <a:prstClr val="black"/>
                </a:solidFill>
                <a:latin typeface="Times New Roman"/>
                <a:cs typeface="+mj-cs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cs typeface="+mj-cs"/>
              </a:rPr>
              <a:t>                     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34690" r="23855" b="5805"/>
          <a:stretch/>
        </p:blipFill>
        <p:spPr>
          <a:xfrm>
            <a:off x="193183" y="811369"/>
            <a:ext cx="4234801" cy="498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12160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2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758933" cy="5040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33265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3 этап. Полет на волшебном ковре – самолете.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392488" cy="3294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40968"/>
            <a:ext cx="4464496" cy="3311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4 этап. Минутка отдыха.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869160"/>
            <a:ext cx="3812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 этап. Ресурсный круг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«Любимая сказка»</a:t>
            </a:r>
          </a:p>
        </p:txBody>
      </p:sp>
    </p:spTree>
    <p:extLst>
      <p:ext uri="{BB962C8B-B14F-4D97-AF65-F5344CB8AC3E}">
        <p14:creationId xmlns:p14="http://schemas.microsoft.com/office/powerpoint/2010/main" val="12842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573255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26064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6 этап. Подведение итогов.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t="27800" r="13634" b="10837"/>
          <a:stretch/>
        </p:blipFill>
        <p:spPr>
          <a:xfrm>
            <a:off x="611853" y="1065764"/>
            <a:ext cx="7920294" cy="48978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265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003232" cy="93610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47260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социально-коммуникативных навыков 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от 4 до 5 лет.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 (усвоение норм и ценностей, принятых в обществе, включая моральные и нравственные ценности на основе народного эпоса, умение общаться, мотивация к познанию, игровой сюжет занятия - путешествия, расширение словарного запаса, активизация словаря, развитие монологической и диалогической речи);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 (решение проблемной ситуации, умение узнавать сказки, героев);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(выполнение двигательных упражнений); </a:t>
            </a:r>
          </a:p>
          <a:p>
            <a:pPr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деятельности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коммуникативная, игровая, двигательная.</a:t>
            </a: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4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53667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коммуникативные навыки.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интереса и потребности у детей к процессу восприятия сказки. </a:t>
            </a:r>
          </a:p>
          <a:p>
            <a:pPr marL="0" indent="0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речь, воображение, любознательность,  мышление.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способность к сочувствию и сопереживанию.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эмоционально – образное восприятие.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моторику. </a:t>
            </a:r>
          </a:p>
          <a:p>
            <a:pPr marL="0" indent="0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позитивного отношения к окружающему миру посредством духовно- нравственного восприятия.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уверенности в своих силах, снятие эмоционально-психического напряжения.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настроя на совместную деятельность со сверстниками.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конструктивного взаимодействия между детьми на бесконфликтной основе.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8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7784" y="26064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7684" y="15326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888995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народных сказок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 «Русские народные сказки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сказок дома с родителями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книгами для чтения «Социокультурные истоки».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140968"/>
            <a:ext cx="4631752" cy="33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1" y="0"/>
            <a:ext cx="9144000" cy="70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20688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в альбомах для рисования.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сказку «Художественная деятельность»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Д/игра: «Доскажи словечко», «Кто из какой сказки».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980040"/>
            <a:ext cx="3631872" cy="4618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" y="2893998"/>
            <a:ext cx="4386648" cy="32466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Ирина\AppData\Local\Microsoft\Windows\INetCache\IE\4TDFYQXX\turquoise-top-gradient-background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1" y="0"/>
            <a:ext cx="9144000" cy="70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640960" cy="5544616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</a:rPr>
              <a:t/>
            </a:r>
            <a:br>
              <a:rPr lang="ru-RU" sz="4000" b="1" dirty="0">
                <a:latin typeface="Times New Roman"/>
                <a:ea typeface="Times New Roman"/>
              </a:rPr>
            </a:b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92539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IV</a:t>
            </a:r>
            <a:r>
              <a:rPr lang="ru-RU" sz="3200" b="1" dirty="0" smtClean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. </a:t>
            </a:r>
            <a:r>
              <a:rPr lang="ru-RU" sz="3200" b="1" dirty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Дидактическое обеспечение.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40" y="662398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Магнитофон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аудиозапись сказки «Крошечка -   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Хаврошечка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Декорации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Атрибуты: сундук, иллюстрации, ковер – самолет, волшебное яблочко, солнышко со смайликом (по количеству детей).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" y="3789326"/>
            <a:ext cx="3510386" cy="2593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1" y="3258979"/>
            <a:ext cx="2952328" cy="33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88900"/>
            <a:ext cx="9328150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733850" cy="5234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052736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V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. Ход.</a:t>
            </a: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1 этап.  Присоединение к теме непосредственно образовательной деятельности, проблемная ситуация.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90488"/>
            <a:ext cx="932815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639772" cy="2291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528392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33056"/>
            <a:ext cx="3686085" cy="2288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3056"/>
            <a:ext cx="3528392" cy="2288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92896"/>
            <a:ext cx="3384376" cy="2466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2 этап. Викторина «Угадай сказку».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7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398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Yu Gothic UI</vt:lpstr>
      <vt:lpstr>Arial</vt:lpstr>
      <vt:lpstr>Calibri</vt:lpstr>
      <vt:lpstr>Times New Roman</vt:lpstr>
      <vt:lpstr>Wingdings</vt:lpstr>
      <vt:lpstr>Тема Office</vt:lpstr>
      <vt:lpstr>          «ПО ДОРОГАМ СКАЗОК» непосредственно образовательная деятельность группа 4-5 лет </vt:lpstr>
      <vt:lpstr>Презентация PowerPoint</vt:lpstr>
      <vt:lpstr>I. Цель.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Лопатюк</dc:creator>
  <cp:lastModifiedBy>Vitalii Zhigalov</cp:lastModifiedBy>
  <cp:revision>146</cp:revision>
  <dcterms:created xsi:type="dcterms:W3CDTF">2017-04-02T11:11:17Z</dcterms:created>
  <dcterms:modified xsi:type="dcterms:W3CDTF">2020-03-21T09:44:43Z</dcterms:modified>
</cp:coreProperties>
</file>